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mputer Says No" panose="020B060402020202020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Neue Machina Ultra-Bold" panose="020B0604020202020204" charset="0"/>
      <p:regular r:id="rId27"/>
    </p:embeddedFont>
    <p:embeddedFont>
      <p:font typeface="Poppins Light" panose="000004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2B01F-0CC8-493D-8F3F-06AA4C431394}" v="5" dt="2023-12-01T06:53:46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TextBox 6"/>
          <p:cNvSpPr txBox="1"/>
          <p:nvPr/>
        </p:nvSpPr>
        <p:spPr>
          <a:xfrm>
            <a:off x="2850925" y="7940869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endParaRPr lang="en-US" sz="2714" dirty="0">
              <a:solidFill>
                <a:srgbClr val="6866E1"/>
              </a:solidFill>
              <a:latin typeface="Poppins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9" name="TextBox 9"/>
          <p:cNvSpPr txBox="1"/>
          <p:nvPr/>
        </p:nvSpPr>
        <p:spPr>
          <a:xfrm>
            <a:off x="628895" y="3894954"/>
            <a:ext cx="11370874" cy="412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6"/>
              </a:lnSpc>
            </a:pPr>
            <a:r>
              <a:rPr lang="en-US" sz="20855">
                <a:solidFill>
                  <a:srgbClr val="6866E1"/>
                </a:solidFill>
                <a:latin typeface="Computer Says No"/>
              </a:rPr>
              <a:t>CODE</a:t>
            </a:r>
          </a:p>
          <a:p>
            <a:pPr algn="ctr">
              <a:lnSpc>
                <a:spcPts val="15016"/>
              </a:lnSpc>
            </a:pPr>
            <a:r>
              <a:rPr lang="en-US" sz="20855">
                <a:solidFill>
                  <a:srgbClr val="6866E1"/>
                </a:solidFill>
                <a:latin typeface="Computer Says No"/>
              </a:rPr>
              <a:t> EXCHANGE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ARTIFICIAL INTELLIGENCE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Responsief Ontwerp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11887695" cy="172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Zorg ervoor dat onze website responsief is en goed werkt op verschillende apparaten, waaronder laptops, smartphones en tablets etc.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Testen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11887695" cy="113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Ons website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grondig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testen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op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functionaliteit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gebruiksvriendelijkheid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en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319" dirty="0" err="1">
                <a:solidFill>
                  <a:srgbClr val="FFFFFF"/>
                </a:solidFill>
                <a:latin typeface="Montserrat"/>
              </a:rPr>
              <a:t>beveiliging</a:t>
            </a:r>
            <a:r>
              <a:rPr lang="en-US" sz="3319" dirty="0">
                <a:solidFill>
                  <a:srgbClr val="FFFFFF"/>
                </a:solidFill>
                <a:latin typeface="Montserra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4131041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Juridische Overwegingen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69113"/>
            <a:ext cx="10690220" cy="271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019" lvl="1" indent="-418509">
              <a:lnSpc>
                <a:spcPts val="5427"/>
              </a:lnSpc>
              <a:buFont typeface="Arial"/>
              <a:buChar char="•"/>
            </a:pPr>
            <a:r>
              <a:rPr lang="en-US" sz="3876" dirty="0">
                <a:solidFill>
                  <a:srgbClr val="FFFFFF"/>
                </a:solidFill>
                <a:latin typeface="Montserrat"/>
              </a:rPr>
              <a:t>Op de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hoogte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 van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juridische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overwegingen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zoals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 privacy van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gebruikersgegevens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algemene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876" dirty="0" err="1">
                <a:solidFill>
                  <a:srgbClr val="FFFFFF"/>
                </a:solidFill>
                <a:latin typeface="Montserrat"/>
              </a:rPr>
              <a:t>voorwaarden</a:t>
            </a:r>
            <a:r>
              <a:rPr lang="en-US" sz="3876" dirty="0">
                <a:solidFill>
                  <a:srgbClr val="FFFFFF"/>
                </a:solidFill>
                <a:latin typeface="Montserrat"/>
              </a:rPr>
              <a:t>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Continue Verbetering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8380019" cy="289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Feedback van gebruikers verzamelen zodat, onze website voortdurend verbeterd op basis van gebruikersbehoeften en trends in de programmeer gemeenschap.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999926" y="-3999282"/>
            <a:ext cx="10287000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6358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237" y="-2528760"/>
            <a:ext cx="7341846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B340C7AF-24B1-DC37-EE84-526A9223A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36070"/>
            <a:ext cx="18026054" cy="99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TextBox 6"/>
          <p:cNvSpPr txBox="1"/>
          <p:nvPr/>
        </p:nvSpPr>
        <p:spPr>
          <a:xfrm>
            <a:off x="5445417" y="4031369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648858" y="506951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2941505" y="1155174"/>
            <a:ext cx="10837236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Index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9491" y="3381895"/>
            <a:ext cx="9352067" cy="550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Doelen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Bepalen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>
                <a:solidFill>
                  <a:srgbClr val="FFFFFF"/>
                </a:solidFill>
                <a:latin typeface="Montserrat Bold"/>
              </a:rPr>
              <a:t>Frontend, backend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en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databse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>
                <a:solidFill>
                  <a:srgbClr val="FFFFFF"/>
                </a:solidFill>
                <a:latin typeface="Montserrat Bold"/>
              </a:rPr>
              <a:t>De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Ontwikkelomgeving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Ontwerp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de Database</a:t>
            </a: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Vraag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-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en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Antwoordsysteem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Meldingen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Zoekfunctionaliteit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Responsief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Ontwerp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Testen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Juridische</a:t>
            </a:r>
            <a:r>
              <a:rPr lang="en-US" sz="2586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Overwegingen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>
                <a:solidFill>
                  <a:srgbClr val="FFFFFF"/>
                </a:solidFill>
                <a:latin typeface="Montserrat Bold"/>
              </a:rPr>
              <a:t>Continue </a:t>
            </a:r>
            <a:r>
              <a:rPr lang="en-US" sz="2586" dirty="0" err="1">
                <a:solidFill>
                  <a:srgbClr val="FFFFFF"/>
                </a:solidFill>
                <a:latin typeface="Montserrat Bold"/>
              </a:rPr>
              <a:t>Verbetering</a:t>
            </a:r>
            <a:endParaRPr lang="en-US" sz="2586" dirty="0">
              <a:solidFill>
                <a:srgbClr val="FFFFFF"/>
              </a:solidFill>
              <a:latin typeface="Montserrat Bold"/>
            </a:endParaRPr>
          </a:p>
          <a:p>
            <a:pPr marL="558436" lvl="1" indent="-279218">
              <a:lnSpc>
                <a:spcPts val="3621"/>
              </a:lnSpc>
              <a:buFont typeface="Arial"/>
              <a:buChar char="•"/>
            </a:pPr>
            <a:r>
              <a:rPr lang="en-US" sz="2586" dirty="0">
                <a:solidFill>
                  <a:srgbClr val="FFFFFF"/>
                </a:solidFill>
                <a:latin typeface="Montserrat Bold"/>
              </a:rPr>
              <a:t>Entity Relationship Diagram (ERD)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500499" y="1028700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9"/>
                </a:lnTo>
                <a:lnTo>
                  <a:pt x="0" y="10637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TextBox 7"/>
          <p:cNvSpPr txBox="1"/>
          <p:nvPr/>
        </p:nvSpPr>
        <p:spPr>
          <a:xfrm>
            <a:off x="2292158" y="2120729"/>
            <a:ext cx="13098038" cy="11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3"/>
              </a:lnSpc>
            </a:pPr>
            <a:r>
              <a:rPr lang="en-US" sz="6759">
                <a:solidFill>
                  <a:srgbClr val="FFFFFF"/>
                </a:solidFill>
                <a:latin typeface="Neue Machina Ultra-Bold"/>
              </a:rPr>
              <a:t>Doelen Bepalen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680902"/>
            <a:ext cx="18288000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ctr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FFFFF"/>
                </a:solidFill>
                <a:latin typeface="Montserrat"/>
              </a:rPr>
              <a:t>Het doel van ons opdracht is: een interactieve website creëren waarbij gebruiker programmeer vragen kunnen stellen en beantwoorden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TextBox 7"/>
          <p:cNvSpPr txBox="1"/>
          <p:nvPr/>
        </p:nvSpPr>
        <p:spPr>
          <a:xfrm>
            <a:off x="-1648904" y="1486782"/>
            <a:ext cx="22364610" cy="237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4"/>
              </a:lnSpc>
            </a:pPr>
            <a:r>
              <a:rPr lang="en-US" sz="6760">
                <a:solidFill>
                  <a:srgbClr val="FFFFFF"/>
                </a:solidFill>
                <a:latin typeface="Neue Machina Ultra-Bold"/>
              </a:rPr>
              <a:t>Frontend, Backend en Database </a:t>
            </a:r>
          </a:p>
          <a:p>
            <a:pPr algn="ctr">
              <a:lnSpc>
                <a:spcPts val="9464"/>
              </a:lnSpc>
            </a:pPr>
            <a:endParaRPr lang="en-US" sz="6760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0765" y="7831991"/>
            <a:ext cx="6996949" cy="91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HTML, CSS, JavaScript</a:t>
            </a:r>
          </a:p>
          <a:p>
            <a:pPr algn="ctr">
              <a:lnSpc>
                <a:spcPts val="3770"/>
              </a:lnSpc>
            </a:pPr>
            <a:endParaRPr lang="en-US" sz="2692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6368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5906" y="7831991"/>
            <a:ext cx="3719127" cy="45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 Typescript</a:t>
            </a:r>
            <a:endParaRPr lang="en-US" sz="2692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4991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0667" y="7831991"/>
            <a:ext cx="3719127" cy="91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MySQL PHPMyAdmin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4674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Data Base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  <p:txBody>
          <a:bodyPr/>
          <a:lstStyle/>
          <a:p>
            <a:endParaRPr lang="nl-NL"/>
          </a:p>
        </p:txBody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8" name="Freeform 8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9" name="Freeform 9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10" name="TextBox 10"/>
          <p:cNvSpPr txBox="1"/>
          <p:nvPr/>
        </p:nvSpPr>
        <p:spPr>
          <a:xfrm>
            <a:off x="1401102" y="1839285"/>
            <a:ext cx="15235612" cy="11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3"/>
              </a:lnSpc>
            </a:pPr>
            <a:r>
              <a:rPr lang="en-US" sz="6759">
                <a:solidFill>
                  <a:srgbClr val="FFFFFF"/>
                </a:solidFill>
                <a:latin typeface="Neue Machina Ultra-Bold"/>
              </a:rPr>
              <a:t>Ontwikkelomgeving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27216" y="4616670"/>
            <a:ext cx="11715983" cy="171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89" lvl="1" indent="-358394" algn="ctr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Montserrat"/>
              </a:rPr>
              <a:t>Het installeren van de benodigde tools en frameworks om ons ontwikkelingsomgeving in te stellen.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8" name="Freeform 8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grpSp>
        <p:nvGrpSpPr>
          <p:cNvPr id="9" name="Group 9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1" name="Freeform 11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12" name="Freeform 12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13" name="Freeform 13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14" name="TextBox 14"/>
          <p:cNvSpPr txBox="1"/>
          <p:nvPr/>
        </p:nvSpPr>
        <p:spPr>
          <a:xfrm>
            <a:off x="1941018" y="2171074"/>
            <a:ext cx="14938100" cy="11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4"/>
              </a:lnSpc>
            </a:pPr>
            <a:r>
              <a:rPr lang="en-US" sz="6760">
                <a:solidFill>
                  <a:srgbClr val="FFFFFF"/>
                </a:solidFill>
                <a:latin typeface="Neue Machina Ultra-Bold"/>
              </a:rPr>
              <a:t>Ontwerp de Database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0032" y="4523891"/>
            <a:ext cx="12267936" cy="171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87" lvl="1" indent="-358393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Het schema plannen van de database om gebruikersgegevens, vragen, antwoorden, opmerkingen, enz. op te slaan.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TextBox 4"/>
          <p:cNvSpPr txBox="1"/>
          <p:nvPr/>
        </p:nvSpPr>
        <p:spPr>
          <a:xfrm>
            <a:off x="2760351" y="1018201"/>
            <a:ext cx="12132298" cy="237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Vraag- en Antwoordsysteem</a:t>
            </a:r>
          </a:p>
        </p:txBody>
      </p:sp>
      <p:sp>
        <p:nvSpPr>
          <p:cNvPr id="5" name="Freeform 5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Freeform 8"/>
          <p:cNvSpPr/>
          <p:nvPr/>
        </p:nvSpPr>
        <p:spPr>
          <a:xfrm>
            <a:off x="6964700" y="8395371"/>
            <a:ext cx="4795874" cy="4789879"/>
          </a:xfrm>
          <a:custGeom>
            <a:avLst/>
            <a:gdLst/>
            <a:ahLst/>
            <a:cxnLst/>
            <a:rect l="l" t="t" r="r" b="b"/>
            <a:pathLst>
              <a:path w="4795874" h="4789879">
                <a:moveTo>
                  <a:pt x="0" y="0"/>
                </a:moveTo>
                <a:lnTo>
                  <a:pt x="4795874" y="0"/>
                </a:lnTo>
                <a:lnTo>
                  <a:pt x="4795874" y="4789879"/>
                </a:lnTo>
                <a:lnTo>
                  <a:pt x="0" y="4789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9" name="TextBox 9"/>
          <p:cNvSpPr txBox="1"/>
          <p:nvPr/>
        </p:nvSpPr>
        <p:spPr>
          <a:xfrm>
            <a:off x="1752310" y="4568659"/>
            <a:ext cx="13721660" cy="229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89" lvl="1" indent="-358394" algn="ctr">
              <a:lnSpc>
                <a:spcPts val="4648"/>
              </a:lnSpc>
              <a:buFont typeface="Arial"/>
              <a:buChar char="•"/>
            </a:pPr>
            <a:r>
              <a:rPr lang="en-US" sz="3320">
                <a:solidFill>
                  <a:srgbClr val="FFFFFF"/>
                </a:solidFill>
                <a:latin typeface="Montserrat"/>
              </a:rPr>
              <a:t>Een Vraag- en Antwoordsysteem creëren, waarin gebruikers vragen kunnen stellen, antwoorden kunnen geven en kunnen reageren op zowel vragen als antwoorden. </a:t>
            </a:r>
          </a:p>
          <a:p>
            <a:pPr algn="ctr">
              <a:lnSpc>
                <a:spcPts val="4648"/>
              </a:lnSpc>
            </a:pPr>
            <a:endParaRPr lang="en-US" sz="332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Meldingen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11887695" cy="172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Het verwerken van een meldingssysteem om gebruikers op de hoogte te houden van activiteiten met betrekking tot hun vragen of antwoorden.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nl-NL"/>
          </a:p>
        </p:txBody>
      </p:sp>
      <p:sp>
        <p:nvSpPr>
          <p:cNvPr id="8" name="TextBox 8"/>
          <p:cNvSpPr txBox="1"/>
          <p:nvPr/>
        </p:nvSpPr>
        <p:spPr>
          <a:xfrm>
            <a:off x="1738930" y="2134307"/>
            <a:ext cx="11130050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Zoekfunctionaliteit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11887695" cy="172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Toepassen van een zoekfunctie om gebruikers te helpen relevante vragen en antwoorden te vinden.</a:t>
            </a:r>
          </a:p>
          <a:p>
            <a:pPr>
              <a:lnSpc>
                <a:spcPts val="4647"/>
              </a:lnSpc>
            </a:pPr>
            <a:endParaRPr lang="en-US" sz="3319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259</Words>
  <Application>Microsoft Office PowerPoint</Application>
  <PresentationFormat>Aangepast</PresentationFormat>
  <Paragraphs>44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3" baseType="lpstr">
      <vt:lpstr>Computer Says No</vt:lpstr>
      <vt:lpstr>Neue Machina Ultra-Bold</vt:lpstr>
      <vt:lpstr>Montserrat Bold</vt:lpstr>
      <vt:lpstr>Calibri</vt:lpstr>
      <vt:lpstr>Montserrat</vt:lpstr>
      <vt:lpstr>Arial</vt:lpstr>
      <vt:lpstr>Poppins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Maria Therese Anyanwu</cp:lastModifiedBy>
  <cp:revision>2</cp:revision>
  <dcterms:created xsi:type="dcterms:W3CDTF">2006-08-16T00:00:00Z</dcterms:created>
  <dcterms:modified xsi:type="dcterms:W3CDTF">2023-12-01T13:12:45Z</dcterms:modified>
  <dc:identifier>DAF1eus8dJU</dc:identifier>
</cp:coreProperties>
</file>